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59" r:id="rId8"/>
    <p:sldId id="261" r:id="rId9"/>
    <p:sldId id="270" r:id="rId10"/>
    <p:sldId id="271" r:id="rId11"/>
    <p:sldId id="272" r:id="rId12"/>
    <p:sldId id="273" r:id="rId13"/>
    <p:sldId id="265" r:id="rId14"/>
    <p:sldId id="266" r:id="rId15"/>
    <p:sldId id="267" r:id="rId16"/>
    <p:sldId id="268" r:id="rId17"/>
    <p:sldId id="269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6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errano" userId="133ef9410a9dca91" providerId="LiveId" clId="{B57547E4-0781-4BA2-802C-7AB1804154BC}"/>
    <pc:docChg chg="custSel addSld modSld sldOrd">
      <pc:chgData name="Daniel Serrano" userId="133ef9410a9dca91" providerId="LiveId" clId="{B57547E4-0781-4BA2-802C-7AB1804154BC}" dt="2025-02-16T04:05:33.022" v="2703"/>
      <pc:docMkLst>
        <pc:docMk/>
      </pc:docMkLst>
      <pc:sldChg chg="modSp mod modTransition">
        <pc:chgData name="Daniel Serrano" userId="133ef9410a9dca91" providerId="LiveId" clId="{B57547E4-0781-4BA2-802C-7AB1804154BC}" dt="2025-02-16T03:47:24.759" v="2603"/>
        <pc:sldMkLst>
          <pc:docMk/>
          <pc:sldMk cId="2106381421" sldId="256"/>
        </pc:sldMkLst>
        <pc:spChg chg="mod">
          <ac:chgData name="Daniel Serrano" userId="133ef9410a9dca91" providerId="LiveId" clId="{B57547E4-0781-4BA2-802C-7AB1804154BC}" dt="2025-02-15T23:58:53.773" v="37" actId="20577"/>
          <ac:spMkLst>
            <pc:docMk/>
            <pc:sldMk cId="2106381421" sldId="256"/>
            <ac:spMk id="3" creationId="{7FCF90A5-B1EC-4F79-9121-338A1215AFB1}"/>
          </ac:spMkLst>
        </pc:spChg>
        <pc:spChg chg="mod">
          <ac:chgData name="Daniel Serrano" userId="133ef9410a9dca91" providerId="LiveId" clId="{B57547E4-0781-4BA2-802C-7AB1804154BC}" dt="2025-02-16T02:48:23.321" v="1919" actId="115"/>
          <ac:spMkLst>
            <pc:docMk/>
            <pc:sldMk cId="2106381421" sldId="256"/>
            <ac:spMk id="4" creationId="{31A8B797-255D-47DC-9218-595B97EA4B2A}"/>
          </ac:spMkLst>
        </pc:spChg>
      </pc:sldChg>
      <pc:sldChg chg="modSp mod modTransition">
        <pc:chgData name="Daniel Serrano" userId="133ef9410a9dca91" providerId="LiveId" clId="{B57547E4-0781-4BA2-802C-7AB1804154BC}" dt="2025-02-16T03:47:24.759" v="2603"/>
        <pc:sldMkLst>
          <pc:docMk/>
          <pc:sldMk cId="487285215" sldId="257"/>
        </pc:sldMkLst>
        <pc:spChg chg="mod">
          <ac:chgData name="Daniel Serrano" userId="133ef9410a9dca91" providerId="LiveId" clId="{B57547E4-0781-4BA2-802C-7AB1804154BC}" dt="2025-02-16T02:48:18.578" v="1918" actId="115"/>
          <ac:spMkLst>
            <pc:docMk/>
            <pc:sldMk cId="487285215" sldId="257"/>
            <ac:spMk id="2" creationId="{3C2CB5E3-6F05-443D-B0B4-64296AC55E2B}"/>
          </ac:spMkLst>
        </pc:spChg>
      </pc:sldChg>
      <pc:sldChg chg="modSp mod modTransition">
        <pc:chgData name="Daniel Serrano" userId="133ef9410a9dca91" providerId="LiveId" clId="{B57547E4-0781-4BA2-802C-7AB1804154BC}" dt="2025-02-16T03:47:24.759" v="2603"/>
        <pc:sldMkLst>
          <pc:docMk/>
          <pc:sldMk cId="122435142" sldId="258"/>
        </pc:sldMkLst>
        <pc:spChg chg="mod">
          <ac:chgData name="Daniel Serrano" userId="133ef9410a9dca91" providerId="LiveId" clId="{B57547E4-0781-4BA2-802C-7AB1804154BC}" dt="2025-02-16T02:48:07.410" v="1917" actId="115"/>
          <ac:spMkLst>
            <pc:docMk/>
            <pc:sldMk cId="122435142" sldId="258"/>
            <ac:spMk id="14" creationId="{382E556A-82EE-424A-97DC-BA22F0F40845}"/>
          </ac:spMkLst>
        </pc:spChg>
      </pc:sldChg>
      <pc:sldChg chg="modSp mod modTransition">
        <pc:chgData name="Daniel Serrano" userId="133ef9410a9dca91" providerId="LiveId" clId="{B57547E4-0781-4BA2-802C-7AB1804154BC}" dt="2025-02-16T03:47:24.759" v="2603"/>
        <pc:sldMkLst>
          <pc:docMk/>
          <pc:sldMk cId="2420069410" sldId="259"/>
        </pc:sldMkLst>
        <pc:spChg chg="mod">
          <ac:chgData name="Daniel Serrano" userId="133ef9410a9dca91" providerId="LiveId" clId="{B57547E4-0781-4BA2-802C-7AB1804154BC}" dt="2025-02-16T02:48:02.481" v="1916" actId="115"/>
          <ac:spMkLst>
            <pc:docMk/>
            <pc:sldMk cId="2420069410" sldId="259"/>
            <ac:spMk id="2" creationId="{7F77F03B-B58D-408B-848E-92BA01CCC9EF}"/>
          </ac:spMkLst>
        </pc:spChg>
      </pc:sldChg>
      <pc:sldChg chg="modSp mod modTransition">
        <pc:chgData name="Daniel Serrano" userId="133ef9410a9dca91" providerId="LiveId" clId="{B57547E4-0781-4BA2-802C-7AB1804154BC}" dt="2025-02-16T03:47:24.759" v="2603"/>
        <pc:sldMkLst>
          <pc:docMk/>
          <pc:sldMk cId="3549273812" sldId="261"/>
        </pc:sldMkLst>
        <pc:spChg chg="mod">
          <ac:chgData name="Daniel Serrano" userId="133ef9410a9dca91" providerId="LiveId" clId="{B57547E4-0781-4BA2-802C-7AB1804154BC}" dt="2025-02-16T02:47:58.849" v="1915" actId="115"/>
          <ac:spMkLst>
            <pc:docMk/>
            <pc:sldMk cId="3549273812" sldId="261"/>
            <ac:spMk id="2" creationId="{610383DC-585F-4FF2-90E4-8CD24857F433}"/>
          </ac:spMkLst>
        </pc:spChg>
      </pc:sldChg>
      <pc:sldChg chg="modSp mod ord modTransition">
        <pc:chgData name="Daniel Serrano" userId="133ef9410a9dca91" providerId="LiveId" clId="{B57547E4-0781-4BA2-802C-7AB1804154BC}" dt="2025-02-16T04:05:06.254" v="2699"/>
        <pc:sldMkLst>
          <pc:docMk/>
          <pc:sldMk cId="3069281778" sldId="262"/>
        </pc:sldMkLst>
        <pc:spChg chg="mod">
          <ac:chgData name="Daniel Serrano" userId="133ef9410a9dca91" providerId="LiveId" clId="{B57547E4-0781-4BA2-802C-7AB1804154BC}" dt="2025-02-16T02:47:54.665" v="1914" actId="115"/>
          <ac:spMkLst>
            <pc:docMk/>
            <pc:sldMk cId="3069281778" sldId="262"/>
            <ac:spMk id="2" creationId="{A08CB699-BF6C-48C7-A468-23F20DE1E0CF}"/>
          </ac:spMkLst>
        </pc:spChg>
      </pc:sldChg>
      <pc:sldChg chg="modSp mod ord modTransition">
        <pc:chgData name="Daniel Serrano" userId="133ef9410a9dca91" providerId="LiveId" clId="{B57547E4-0781-4BA2-802C-7AB1804154BC}" dt="2025-02-16T04:05:26.142" v="2701"/>
        <pc:sldMkLst>
          <pc:docMk/>
          <pc:sldMk cId="3237247371" sldId="263"/>
        </pc:sldMkLst>
        <pc:spChg chg="mod">
          <ac:chgData name="Daniel Serrano" userId="133ef9410a9dca91" providerId="LiveId" clId="{B57547E4-0781-4BA2-802C-7AB1804154BC}" dt="2025-02-16T02:47:50.319" v="1913" actId="2711"/>
          <ac:spMkLst>
            <pc:docMk/>
            <pc:sldMk cId="3237247371" sldId="263"/>
            <ac:spMk id="2" creationId="{2DE13241-CDFA-4EF9-A218-EECCC9EBBF59}"/>
          </ac:spMkLst>
        </pc:spChg>
      </pc:sldChg>
      <pc:sldChg chg="modSp mod ord modTransition">
        <pc:chgData name="Daniel Serrano" userId="133ef9410a9dca91" providerId="LiveId" clId="{B57547E4-0781-4BA2-802C-7AB1804154BC}" dt="2025-02-16T04:05:33.022" v="2703"/>
        <pc:sldMkLst>
          <pc:docMk/>
          <pc:sldMk cId="3391342666" sldId="264"/>
        </pc:sldMkLst>
        <pc:spChg chg="mod">
          <ac:chgData name="Daniel Serrano" userId="133ef9410a9dca91" providerId="LiveId" clId="{B57547E4-0781-4BA2-802C-7AB1804154BC}" dt="2025-02-16T02:47:44.752" v="1911" actId="2711"/>
          <ac:spMkLst>
            <pc:docMk/>
            <pc:sldMk cId="3391342666" sldId="264"/>
            <ac:spMk id="2" creationId="{D7EC7DCD-2D1C-49FD-8FEE-78825D28ADA0}"/>
          </ac:spMkLst>
        </pc:spChg>
      </pc:sldChg>
      <pc:sldChg chg="addSp modSp new mod modTransition">
        <pc:chgData name="Daniel Serrano" userId="133ef9410a9dca91" providerId="LiveId" clId="{B57547E4-0781-4BA2-802C-7AB1804154BC}" dt="2025-02-16T03:47:24.759" v="2603"/>
        <pc:sldMkLst>
          <pc:docMk/>
          <pc:sldMk cId="3452315770" sldId="265"/>
        </pc:sldMkLst>
        <pc:spChg chg="mod">
          <ac:chgData name="Daniel Serrano" userId="133ef9410a9dca91" providerId="LiveId" clId="{B57547E4-0781-4BA2-802C-7AB1804154BC}" dt="2025-02-16T02:46:48.674" v="1903" actId="115"/>
          <ac:spMkLst>
            <pc:docMk/>
            <pc:sldMk cId="3452315770" sldId="265"/>
            <ac:spMk id="2" creationId="{F059CC2F-6522-4EE9-8FDE-2503FF212C2C}"/>
          </ac:spMkLst>
        </pc:spChg>
        <pc:spChg chg="mod">
          <ac:chgData name="Daniel Serrano" userId="133ef9410a9dca91" providerId="LiveId" clId="{B57547E4-0781-4BA2-802C-7AB1804154BC}" dt="2025-02-16T00:17:10.611" v="266" actId="313"/>
          <ac:spMkLst>
            <pc:docMk/>
            <pc:sldMk cId="3452315770" sldId="265"/>
            <ac:spMk id="3" creationId="{4DC8A350-5B8B-4F0B-9BF8-887B760C6FA8}"/>
          </ac:spMkLst>
        </pc:spChg>
        <pc:picChg chg="add mod">
          <ac:chgData name="Daniel Serrano" userId="133ef9410a9dca91" providerId="LiveId" clId="{B57547E4-0781-4BA2-802C-7AB1804154BC}" dt="2025-02-16T00:18:30.606" v="269" actId="1076"/>
          <ac:picMkLst>
            <pc:docMk/>
            <pc:sldMk cId="3452315770" sldId="265"/>
            <ac:picMk id="1026" creationId="{757DEBA3-5957-4BDE-A759-B27FED1E19AF}"/>
          </ac:picMkLst>
        </pc:picChg>
      </pc:sldChg>
      <pc:sldChg chg="addSp delSp modSp new mod modTransition">
        <pc:chgData name="Daniel Serrano" userId="133ef9410a9dca91" providerId="LiveId" clId="{B57547E4-0781-4BA2-802C-7AB1804154BC}" dt="2025-02-16T03:47:24.759" v="2603"/>
        <pc:sldMkLst>
          <pc:docMk/>
          <pc:sldMk cId="3128450631" sldId="266"/>
        </pc:sldMkLst>
        <pc:spChg chg="mod">
          <ac:chgData name="Daniel Serrano" userId="133ef9410a9dca91" providerId="LiveId" clId="{B57547E4-0781-4BA2-802C-7AB1804154BC}" dt="2025-02-16T02:46:45.658" v="1902" actId="115"/>
          <ac:spMkLst>
            <pc:docMk/>
            <pc:sldMk cId="3128450631" sldId="266"/>
            <ac:spMk id="2" creationId="{72F264BE-3B2C-4C26-B914-69CFFD9A83AD}"/>
          </ac:spMkLst>
        </pc:spChg>
        <pc:spChg chg="mod">
          <ac:chgData name="Daniel Serrano" userId="133ef9410a9dca91" providerId="LiveId" clId="{B57547E4-0781-4BA2-802C-7AB1804154BC}" dt="2025-02-16T00:35:38.002" v="587" actId="20577"/>
          <ac:spMkLst>
            <pc:docMk/>
            <pc:sldMk cId="3128450631" sldId="266"/>
            <ac:spMk id="3" creationId="{FCC865CA-6432-4671-B244-777688FE9E2E}"/>
          </ac:spMkLst>
        </pc:spChg>
        <pc:picChg chg="add del mod">
          <ac:chgData name="Daniel Serrano" userId="133ef9410a9dca91" providerId="LiveId" clId="{B57547E4-0781-4BA2-802C-7AB1804154BC}" dt="2025-02-16T00:26:25.354" v="522"/>
          <ac:picMkLst>
            <pc:docMk/>
            <pc:sldMk cId="3128450631" sldId="266"/>
            <ac:picMk id="2050" creationId="{A80FD9AE-5B74-468A-8F3C-A7D7F2971FA4}"/>
          </ac:picMkLst>
        </pc:picChg>
        <pc:picChg chg="add mod">
          <ac:chgData name="Daniel Serrano" userId="133ef9410a9dca91" providerId="LiveId" clId="{B57547E4-0781-4BA2-802C-7AB1804154BC}" dt="2025-02-16T00:27:02.378" v="531" actId="1076"/>
          <ac:picMkLst>
            <pc:docMk/>
            <pc:sldMk cId="3128450631" sldId="266"/>
            <ac:picMk id="2052" creationId="{645B3170-6F77-4E93-8ACA-8F1FD4E65B72}"/>
          </ac:picMkLst>
        </pc:picChg>
        <pc:picChg chg="add mod">
          <ac:chgData name="Daniel Serrano" userId="133ef9410a9dca91" providerId="LiveId" clId="{B57547E4-0781-4BA2-802C-7AB1804154BC}" dt="2025-02-16T00:28:30.954" v="537" actId="14100"/>
          <ac:picMkLst>
            <pc:docMk/>
            <pc:sldMk cId="3128450631" sldId="266"/>
            <ac:picMk id="2054" creationId="{D59A3D99-FC2B-496A-B60C-DB893E9DBE93}"/>
          </ac:picMkLst>
        </pc:picChg>
        <pc:picChg chg="add mod">
          <ac:chgData name="Daniel Serrano" userId="133ef9410a9dca91" providerId="LiveId" clId="{B57547E4-0781-4BA2-802C-7AB1804154BC}" dt="2025-02-16T00:32:10.648" v="554" actId="1076"/>
          <ac:picMkLst>
            <pc:docMk/>
            <pc:sldMk cId="3128450631" sldId="266"/>
            <ac:picMk id="2056" creationId="{837F01ED-7CC4-47AC-9C7A-7FB22DC54B07}"/>
          </ac:picMkLst>
        </pc:picChg>
      </pc:sldChg>
      <pc:sldChg chg="addSp delSp modSp new mod modTransition">
        <pc:chgData name="Daniel Serrano" userId="133ef9410a9dca91" providerId="LiveId" clId="{B57547E4-0781-4BA2-802C-7AB1804154BC}" dt="2025-02-16T03:47:24.759" v="2603"/>
        <pc:sldMkLst>
          <pc:docMk/>
          <pc:sldMk cId="198594434" sldId="267"/>
        </pc:sldMkLst>
        <pc:spChg chg="mod">
          <ac:chgData name="Daniel Serrano" userId="133ef9410a9dca91" providerId="LiveId" clId="{B57547E4-0781-4BA2-802C-7AB1804154BC}" dt="2025-02-16T02:46:42.450" v="1901" actId="115"/>
          <ac:spMkLst>
            <pc:docMk/>
            <pc:sldMk cId="198594434" sldId="267"/>
            <ac:spMk id="2" creationId="{982ED58A-6E07-4EF5-AE7A-B3B06772CAC6}"/>
          </ac:spMkLst>
        </pc:spChg>
        <pc:spChg chg="mod">
          <ac:chgData name="Daniel Serrano" userId="133ef9410a9dca91" providerId="LiveId" clId="{B57547E4-0781-4BA2-802C-7AB1804154BC}" dt="2025-02-16T00:51:18.399" v="770" actId="1076"/>
          <ac:spMkLst>
            <pc:docMk/>
            <pc:sldMk cId="198594434" sldId="267"/>
            <ac:spMk id="3" creationId="{708A7408-7D4B-49D0-A4C5-5BDA63E3CCB5}"/>
          </ac:spMkLst>
        </pc:spChg>
        <pc:spChg chg="add del">
          <ac:chgData name="Daniel Serrano" userId="133ef9410a9dca91" providerId="LiveId" clId="{B57547E4-0781-4BA2-802C-7AB1804154BC}" dt="2025-02-16T00:48:10.123" v="753" actId="478"/>
          <ac:spMkLst>
            <pc:docMk/>
            <pc:sldMk cId="198594434" sldId="267"/>
            <ac:spMk id="4" creationId="{441CCDC4-A77F-4378-A225-3D42997BD990}"/>
          </ac:spMkLst>
        </pc:spChg>
        <pc:spChg chg="add del">
          <ac:chgData name="Daniel Serrano" userId="133ef9410a9dca91" providerId="LiveId" clId="{B57547E4-0781-4BA2-802C-7AB1804154BC}" dt="2025-02-16T00:48:13.835" v="755" actId="478"/>
          <ac:spMkLst>
            <pc:docMk/>
            <pc:sldMk cId="198594434" sldId="267"/>
            <ac:spMk id="5" creationId="{DB3EE868-7B97-4855-B097-5A49F4D29B8E}"/>
          </ac:spMkLst>
        </pc:spChg>
        <pc:picChg chg="add mod">
          <ac:chgData name="Daniel Serrano" userId="133ef9410a9dca91" providerId="LiveId" clId="{B57547E4-0781-4BA2-802C-7AB1804154BC}" dt="2025-02-16T00:51:40.528" v="777" actId="14100"/>
          <ac:picMkLst>
            <pc:docMk/>
            <pc:sldMk cId="198594434" sldId="267"/>
            <ac:picMk id="3078" creationId="{5CBDEFD8-5BA8-4697-A38F-B12CA0CF7289}"/>
          </ac:picMkLst>
        </pc:picChg>
        <pc:picChg chg="add mod">
          <ac:chgData name="Daniel Serrano" userId="133ef9410a9dca91" providerId="LiveId" clId="{B57547E4-0781-4BA2-802C-7AB1804154BC}" dt="2025-02-16T00:51:35.223" v="775" actId="14100"/>
          <ac:picMkLst>
            <pc:docMk/>
            <pc:sldMk cId="198594434" sldId="267"/>
            <ac:picMk id="3080" creationId="{8BD383E7-B25A-47BD-A382-5DD4830F5683}"/>
          </ac:picMkLst>
        </pc:picChg>
      </pc:sldChg>
      <pc:sldChg chg="addSp modSp new mod modTransition">
        <pc:chgData name="Daniel Serrano" userId="133ef9410a9dca91" providerId="LiveId" clId="{B57547E4-0781-4BA2-802C-7AB1804154BC}" dt="2025-02-16T03:47:24.759" v="2603"/>
        <pc:sldMkLst>
          <pc:docMk/>
          <pc:sldMk cId="391458351" sldId="268"/>
        </pc:sldMkLst>
        <pc:spChg chg="mod">
          <ac:chgData name="Daniel Serrano" userId="133ef9410a9dca91" providerId="LiveId" clId="{B57547E4-0781-4BA2-802C-7AB1804154BC}" dt="2025-02-16T02:48:54.219" v="1920" actId="115"/>
          <ac:spMkLst>
            <pc:docMk/>
            <pc:sldMk cId="391458351" sldId="268"/>
            <ac:spMk id="2" creationId="{3C1069A7-632A-4F8A-8875-108365920BE9}"/>
          </ac:spMkLst>
        </pc:spChg>
        <pc:spChg chg="mod">
          <ac:chgData name="Daniel Serrano" userId="133ef9410a9dca91" providerId="LiveId" clId="{B57547E4-0781-4BA2-802C-7AB1804154BC}" dt="2025-02-16T01:15:56.010" v="1077" actId="1076"/>
          <ac:spMkLst>
            <pc:docMk/>
            <pc:sldMk cId="391458351" sldId="268"/>
            <ac:spMk id="3" creationId="{49CA3DD9-9B6B-48E4-9B34-CC28373338ED}"/>
          </ac:spMkLst>
        </pc:spChg>
        <pc:picChg chg="add mod">
          <ac:chgData name="Daniel Serrano" userId="133ef9410a9dca91" providerId="LiveId" clId="{B57547E4-0781-4BA2-802C-7AB1804154BC}" dt="2025-02-16T01:15:46.785" v="1075" actId="1076"/>
          <ac:picMkLst>
            <pc:docMk/>
            <pc:sldMk cId="391458351" sldId="268"/>
            <ac:picMk id="4098" creationId="{C2ABCF3C-69B0-4E68-A902-37A1931195C9}"/>
          </ac:picMkLst>
        </pc:picChg>
        <pc:picChg chg="add mod">
          <ac:chgData name="Daniel Serrano" userId="133ef9410a9dca91" providerId="LiveId" clId="{B57547E4-0781-4BA2-802C-7AB1804154BC}" dt="2025-02-16T01:16:10.922" v="1080" actId="14100"/>
          <ac:picMkLst>
            <pc:docMk/>
            <pc:sldMk cId="391458351" sldId="268"/>
            <ac:picMk id="4100" creationId="{5678D7DE-E04B-4194-8993-B149E89D33E2}"/>
          </ac:picMkLst>
        </pc:picChg>
      </pc:sldChg>
      <pc:sldChg chg="addSp modSp new mod modTransition">
        <pc:chgData name="Daniel Serrano" userId="133ef9410a9dca91" providerId="LiveId" clId="{B57547E4-0781-4BA2-802C-7AB1804154BC}" dt="2025-02-16T03:47:24.759" v="2603"/>
        <pc:sldMkLst>
          <pc:docMk/>
          <pc:sldMk cId="66975092" sldId="269"/>
        </pc:sldMkLst>
        <pc:spChg chg="mod">
          <ac:chgData name="Daniel Serrano" userId="133ef9410a9dca91" providerId="LiveId" clId="{B57547E4-0781-4BA2-802C-7AB1804154BC}" dt="2025-02-16T02:57:26.015" v="2118" actId="115"/>
          <ac:spMkLst>
            <pc:docMk/>
            <pc:sldMk cId="66975092" sldId="269"/>
            <ac:spMk id="2" creationId="{29C24829-A14B-455B-89E9-D983C8EA913E}"/>
          </ac:spMkLst>
        </pc:spChg>
        <pc:spChg chg="mod">
          <ac:chgData name="Daniel Serrano" userId="133ef9410a9dca91" providerId="LiveId" clId="{B57547E4-0781-4BA2-802C-7AB1804154BC}" dt="2025-02-16T02:57:18.511" v="2117" actId="20577"/>
          <ac:spMkLst>
            <pc:docMk/>
            <pc:sldMk cId="66975092" sldId="269"/>
            <ac:spMk id="3" creationId="{ADE7CC26-AB1B-432B-9D36-85F5D2CE26C9}"/>
          </ac:spMkLst>
        </pc:spChg>
        <pc:picChg chg="add mod">
          <ac:chgData name="Daniel Serrano" userId="133ef9410a9dca91" providerId="LiveId" clId="{B57547E4-0781-4BA2-802C-7AB1804154BC}" dt="2025-02-16T02:57:07.757" v="2104" actId="1076"/>
          <ac:picMkLst>
            <pc:docMk/>
            <pc:sldMk cId="66975092" sldId="269"/>
            <ac:picMk id="8194" creationId="{7CE77A5C-9FC7-4264-ACAE-578855A3A179}"/>
          </ac:picMkLst>
        </pc:picChg>
      </pc:sldChg>
      <pc:sldChg chg="addSp modSp new mod modTransition">
        <pc:chgData name="Daniel Serrano" userId="133ef9410a9dca91" providerId="LiveId" clId="{B57547E4-0781-4BA2-802C-7AB1804154BC}" dt="2025-02-16T03:47:24.759" v="2603"/>
        <pc:sldMkLst>
          <pc:docMk/>
          <pc:sldMk cId="152255911" sldId="270"/>
        </pc:sldMkLst>
        <pc:spChg chg="mod">
          <ac:chgData name="Daniel Serrano" userId="133ef9410a9dca91" providerId="LiveId" clId="{B57547E4-0781-4BA2-802C-7AB1804154BC}" dt="2025-02-16T02:47:38.873" v="1909" actId="115"/>
          <ac:spMkLst>
            <pc:docMk/>
            <pc:sldMk cId="152255911" sldId="270"/>
            <ac:spMk id="2" creationId="{B41FB22B-8929-47AF-8B45-E397372398CC}"/>
          </ac:spMkLst>
        </pc:spChg>
        <pc:spChg chg="mod">
          <ac:chgData name="Daniel Serrano" userId="133ef9410a9dca91" providerId="LiveId" clId="{B57547E4-0781-4BA2-802C-7AB1804154BC}" dt="2025-02-16T02:20:42.777" v="1442" actId="20577"/>
          <ac:spMkLst>
            <pc:docMk/>
            <pc:sldMk cId="152255911" sldId="270"/>
            <ac:spMk id="3" creationId="{B4D69FDA-25FA-48F2-A043-880FCBDF20E9}"/>
          </ac:spMkLst>
        </pc:spChg>
        <pc:picChg chg="add mod">
          <ac:chgData name="Daniel Serrano" userId="133ef9410a9dca91" providerId="LiveId" clId="{B57547E4-0781-4BA2-802C-7AB1804154BC}" dt="2025-02-16T01:54:02.320" v="1342" actId="14100"/>
          <ac:picMkLst>
            <pc:docMk/>
            <pc:sldMk cId="152255911" sldId="270"/>
            <ac:picMk id="5122" creationId="{BC5F992A-1C46-47AA-BEBE-2A746B4DC533}"/>
          </ac:picMkLst>
        </pc:picChg>
      </pc:sldChg>
      <pc:sldChg chg="addSp modSp new mod modTransition">
        <pc:chgData name="Daniel Serrano" userId="133ef9410a9dca91" providerId="LiveId" clId="{B57547E4-0781-4BA2-802C-7AB1804154BC}" dt="2025-02-16T03:47:24.759" v="2603"/>
        <pc:sldMkLst>
          <pc:docMk/>
          <pc:sldMk cId="2036598517" sldId="271"/>
        </pc:sldMkLst>
        <pc:spChg chg="mod">
          <ac:chgData name="Daniel Serrano" userId="133ef9410a9dca91" providerId="LiveId" clId="{B57547E4-0781-4BA2-802C-7AB1804154BC}" dt="2025-02-16T02:47:29.481" v="1907" actId="115"/>
          <ac:spMkLst>
            <pc:docMk/>
            <pc:sldMk cId="2036598517" sldId="271"/>
            <ac:spMk id="2" creationId="{B0B4B48D-277C-4FE9-98D2-B185DD0FB074}"/>
          </ac:spMkLst>
        </pc:spChg>
        <pc:spChg chg="mod">
          <ac:chgData name="Daniel Serrano" userId="133ef9410a9dca91" providerId="LiveId" clId="{B57547E4-0781-4BA2-802C-7AB1804154BC}" dt="2025-02-16T02:36:26.090" v="1599" actId="1076"/>
          <ac:spMkLst>
            <pc:docMk/>
            <pc:sldMk cId="2036598517" sldId="271"/>
            <ac:spMk id="3" creationId="{300DE557-D46D-476B-804C-1DD62719CCDE}"/>
          </ac:spMkLst>
        </pc:spChg>
        <pc:picChg chg="add mod">
          <ac:chgData name="Daniel Serrano" userId="133ef9410a9dca91" providerId="LiveId" clId="{B57547E4-0781-4BA2-802C-7AB1804154BC}" dt="2025-02-16T02:36:30.082" v="1600" actId="1076"/>
          <ac:picMkLst>
            <pc:docMk/>
            <pc:sldMk cId="2036598517" sldId="271"/>
            <ac:picMk id="6146" creationId="{2DFD3B4C-CF13-43FB-A65F-0F43133C0DAF}"/>
          </ac:picMkLst>
        </pc:picChg>
      </pc:sldChg>
      <pc:sldChg chg="addSp modSp new mod modTransition">
        <pc:chgData name="Daniel Serrano" userId="133ef9410a9dca91" providerId="LiveId" clId="{B57547E4-0781-4BA2-802C-7AB1804154BC}" dt="2025-02-16T03:47:24.759" v="2603"/>
        <pc:sldMkLst>
          <pc:docMk/>
          <pc:sldMk cId="2559782882" sldId="272"/>
        </pc:sldMkLst>
        <pc:spChg chg="mod">
          <ac:chgData name="Daniel Serrano" userId="133ef9410a9dca91" providerId="LiveId" clId="{B57547E4-0781-4BA2-802C-7AB1804154BC}" dt="2025-02-16T02:46:58.990" v="1905" actId="2711"/>
          <ac:spMkLst>
            <pc:docMk/>
            <pc:sldMk cId="2559782882" sldId="272"/>
            <ac:spMk id="2" creationId="{ED947069-CAB8-4D3C-A426-2595BC7C4EA2}"/>
          </ac:spMkLst>
        </pc:spChg>
        <pc:spChg chg="mod">
          <ac:chgData name="Daniel Serrano" userId="133ef9410a9dca91" providerId="LiveId" clId="{B57547E4-0781-4BA2-802C-7AB1804154BC}" dt="2025-02-16T02:37:56.410" v="1647" actId="1076"/>
          <ac:spMkLst>
            <pc:docMk/>
            <pc:sldMk cId="2559782882" sldId="272"/>
            <ac:spMk id="3" creationId="{6F31F378-2CF6-4B64-B007-3836660009F5}"/>
          </ac:spMkLst>
        </pc:spChg>
        <pc:picChg chg="add mod">
          <ac:chgData name="Daniel Serrano" userId="133ef9410a9dca91" providerId="LiveId" clId="{B57547E4-0781-4BA2-802C-7AB1804154BC}" dt="2025-02-16T02:37:18.242" v="1604" actId="14100"/>
          <ac:picMkLst>
            <pc:docMk/>
            <pc:sldMk cId="2559782882" sldId="272"/>
            <ac:picMk id="4" creationId="{644EA3E9-16FC-408F-9732-D8A533A19FA5}"/>
          </ac:picMkLst>
        </pc:picChg>
      </pc:sldChg>
      <pc:sldChg chg="addSp modSp new mod modTransition">
        <pc:chgData name="Daniel Serrano" userId="133ef9410a9dca91" providerId="LiveId" clId="{B57547E4-0781-4BA2-802C-7AB1804154BC}" dt="2025-02-16T03:47:24.759" v="2603"/>
        <pc:sldMkLst>
          <pc:docMk/>
          <pc:sldMk cId="3716857280" sldId="273"/>
        </pc:sldMkLst>
        <pc:spChg chg="mod">
          <ac:chgData name="Daniel Serrano" userId="133ef9410a9dca91" providerId="LiveId" clId="{B57547E4-0781-4BA2-802C-7AB1804154BC}" dt="2025-02-16T02:46:36.738" v="1900" actId="115"/>
          <ac:spMkLst>
            <pc:docMk/>
            <pc:sldMk cId="3716857280" sldId="273"/>
            <ac:spMk id="2" creationId="{B8A92232-5C4B-4909-BFEF-78989EEE0FAA}"/>
          </ac:spMkLst>
        </pc:spChg>
        <pc:spChg chg="mod">
          <ac:chgData name="Daniel Serrano" userId="133ef9410a9dca91" providerId="LiveId" clId="{B57547E4-0781-4BA2-802C-7AB1804154BC}" dt="2025-02-16T02:46:28.569" v="1899" actId="27636"/>
          <ac:spMkLst>
            <pc:docMk/>
            <pc:sldMk cId="3716857280" sldId="273"/>
            <ac:spMk id="3" creationId="{F754AED9-9609-4FCB-A387-C62DDACC8EA3}"/>
          </ac:spMkLst>
        </pc:spChg>
        <pc:picChg chg="add mod">
          <ac:chgData name="Daniel Serrano" userId="133ef9410a9dca91" providerId="LiveId" clId="{B57547E4-0781-4BA2-802C-7AB1804154BC}" dt="2025-02-16T02:46:24.032" v="1897" actId="14100"/>
          <ac:picMkLst>
            <pc:docMk/>
            <pc:sldMk cId="3716857280" sldId="273"/>
            <ac:picMk id="7170" creationId="{CABD0908-B2C3-4E93-9F45-458E03AC75F7}"/>
          </ac:picMkLst>
        </pc:picChg>
      </pc:sldChg>
      <pc:sldChg chg="addSp delSp modSp new mod modTransition">
        <pc:chgData name="Daniel Serrano" userId="133ef9410a9dca91" providerId="LiveId" clId="{B57547E4-0781-4BA2-802C-7AB1804154BC}" dt="2025-02-16T03:47:24.759" v="2603"/>
        <pc:sldMkLst>
          <pc:docMk/>
          <pc:sldMk cId="4009270314" sldId="274"/>
        </pc:sldMkLst>
        <pc:spChg chg="mod">
          <ac:chgData name="Daniel Serrano" userId="133ef9410a9dca91" providerId="LiveId" clId="{B57547E4-0781-4BA2-802C-7AB1804154BC}" dt="2025-02-16T03:15:21.504" v="2245" actId="1076"/>
          <ac:spMkLst>
            <pc:docMk/>
            <pc:sldMk cId="4009270314" sldId="274"/>
            <ac:spMk id="2" creationId="{5C79BCAD-95C4-4FF2-9249-62D0144D4C25}"/>
          </ac:spMkLst>
        </pc:spChg>
        <pc:spChg chg="mod">
          <ac:chgData name="Daniel Serrano" userId="133ef9410a9dca91" providerId="LiveId" clId="{B57547E4-0781-4BA2-802C-7AB1804154BC}" dt="2025-02-16T03:09:57.274" v="2214" actId="1076"/>
          <ac:spMkLst>
            <pc:docMk/>
            <pc:sldMk cId="4009270314" sldId="274"/>
            <ac:spMk id="3" creationId="{E7DABFDB-D593-4C1A-B2E0-FAEEEC3F9B10}"/>
          </ac:spMkLst>
        </pc:spChg>
        <pc:spChg chg="add del">
          <ac:chgData name="Daniel Serrano" userId="133ef9410a9dca91" providerId="LiveId" clId="{B57547E4-0781-4BA2-802C-7AB1804154BC}" dt="2025-02-16T03:11:59.759" v="2222" actId="478"/>
          <ac:spMkLst>
            <pc:docMk/>
            <pc:sldMk cId="4009270314" sldId="274"/>
            <ac:spMk id="6" creationId="{000989E9-7D81-49EB-AE58-AD448FF75371}"/>
          </ac:spMkLst>
        </pc:spChg>
        <pc:picChg chg="add del mod">
          <ac:chgData name="Daniel Serrano" userId="133ef9410a9dca91" providerId="LiveId" clId="{B57547E4-0781-4BA2-802C-7AB1804154BC}" dt="2025-02-16T03:11:37.420" v="2220" actId="478"/>
          <ac:picMkLst>
            <pc:docMk/>
            <pc:sldMk cId="4009270314" sldId="274"/>
            <ac:picMk id="5" creationId="{6E621DFB-319B-43BC-A7CC-F16C61C9FE14}"/>
          </ac:picMkLst>
        </pc:picChg>
        <pc:picChg chg="add mod">
          <ac:chgData name="Daniel Serrano" userId="133ef9410a9dca91" providerId="LiveId" clId="{B57547E4-0781-4BA2-802C-7AB1804154BC}" dt="2025-02-16T03:15:27.151" v="2246" actId="1076"/>
          <ac:picMkLst>
            <pc:docMk/>
            <pc:sldMk cId="4009270314" sldId="274"/>
            <ac:picMk id="9218" creationId="{62343C4B-9F22-4901-8B9C-000DAF57BA4B}"/>
          </ac:picMkLst>
        </pc:picChg>
        <pc:picChg chg="add mod">
          <ac:chgData name="Daniel Serrano" userId="133ef9410a9dca91" providerId="LiveId" clId="{B57547E4-0781-4BA2-802C-7AB1804154BC}" dt="2025-02-16T03:15:16.849" v="2244" actId="1076"/>
          <ac:picMkLst>
            <pc:docMk/>
            <pc:sldMk cId="4009270314" sldId="274"/>
            <ac:picMk id="9222" creationId="{C82C5B65-4253-4333-8A81-7B72166F552B}"/>
          </ac:picMkLst>
        </pc:picChg>
        <pc:picChg chg="add mod">
          <ac:chgData name="Daniel Serrano" userId="133ef9410a9dca91" providerId="LiveId" clId="{B57547E4-0781-4BA2-802C-7AB1804154BC}" dt="2025-02-16T03:15:15.272" v="2243" actId="14100"/>
          <ac:picMkLst>
            <pc:docMk/>
            <pc:sldMk cId="4009270314" sldId="274"/>
            <ac:picMk id="9224" creationId="{5662804F-C97C-4308-A48B-F7C8C78827D2}"/>
          </ac:picMkLst>
        </pc:picChg>
      </pc:sldChg>
      <pc:sldChg chg="addSp modSp new mod modTransition">
        <pc:chgData name="Daniel Serrano" userId="133ef9410a9dca91" providerId="LiveId" clId="{B57547E4-0781-4BA2-802C-7AB1804154BC}" dt="2025-02-16T04:00:24.142" v="2631" actId="1076"/>
        <pc:sldMkLst>
          <pc:docMk/>
          <pc:sldMk cId="1796368498" sldId="275"/>
        </pc:sldMkLst>
        <pc:spChg chg="mod">
          <ac:chgData name="Daniel Serrano" userId="133ef9410a9dca91" providerId="LiveId" clId="{B57547E4-0781-4BA2-802C-7AB1804154BC}" dt="2025-02-16T03:21:59.796" v="2301" actId="115"/>
          <ac:spMkLst>
            <pc:docMk/>
            <pc:sldMk cId="1796368498" sldId="275"/>
            <ac:spMk id="2" creationId="{EA6B8FC2-D67B-4742-849B-C5186DF09CEA}"/>
          </ac:spMkLst>
        </pc:spChg>
        <pc:spChg chg="mod">
          <ac:chgData name="Daniel Serrano" userId="133ef9410a9dca91" providerId="LiveId" clId="{B57547E4-0781-4BA2-802C-7AB1804154BC}" dt="2025-02-16T04:00:24.142" v="2631" actId="1076"/>
          <ac:spMkLst>
            <pc:docMk/>
            <pc:sldMk cId="1796368498" sldId="275"/>
            <ac:spMk id="3" creationId="{511DBFEF-39BF-47D8-AD3D-516607FC9A66}"/>
          </ac:spMkLst>
        </pc:spChg>
        <pc:picChg chg="add mod">
          <ac:chgData name="Daniel Serrano" userId="133ef9410a9dca91" providerId="LiveId" clId="{B57547E4-0781-4BA2-802C-7AB1804154BC}" dt="2025-02-16T04:00:19.742" v="2630" actId="1076"/>
          <ac:picMkLst>
            <pc:docMk/>
            <pc:sldMk cId="1796368498" sldId="275"/>
            <ac:picMk id="11266" creationId="{F676A74A-8331-4CF8-BAB8-CE208407735E}"/>
          </ac:picMkLst>
        </pc:picChg>
      </pc:sldChg>
      <pc:sldChg chg="addSp delSp modSp new mod modTransition">
        <pc:chgData name="Daniel Serrano" userId="133ef9410a9dca91" providerId="LiveId" clId="{B57547E4-0781-4BA2-802C-7AB1804154BC}" dt="2025-02-16T04:03:59.450" v="2697" actId="2711"/>
        <pc:sldMkLst>
          <pc:docMk/>
          <pc:sldMk cId="2918839264" sldId="276"/>
        </pc:sldMkLst>
        <pc:spChg chg="mod">
          <ac:chgData name="Daniel Serrano" userId="133ef9410a9dca91" providerId="LiveId" clId="{B57547E4-0781-4BA2-802C-7AB1804154BC}" dt="2025-02-16T04:03:54.911" v="2696" actId="115"/>
          <ac:spMkLst>
            <pc:docMk/>
            <pc:sldMk cId="2918839264" sldId="276"/>
            <ac:spMk id="2" creationId="{D72FABE6-9D27-484F-878C-7A565C59B1DB}"/>
          </ac:spMkLst>
        </pc:spChg>
        <pc:spChg chg="mod">
          <ac:chgData name="Daniel Serrano" userId="133ef9410a9dca91" providerId="LiveId" clId="{B57547E4-0781-4BA2-802C-7AB1804154BC}" dt="2025-02-16T04:03:59.450" v="2697" actId="2711"/>
          <ac:spMkLst>
            <pc:docMk/>
            <pc:sldMk cId="2918839264" sldId="276"/>
            <ac:spMk id="3" creationId="{906BF0C1-4753-4141-B4B9-74C633950A03}"/>
          </ac:spMkLst>
        </pc:spChg>
        <pc:spChg chg="add del">
          <ac:chgData name="Daniel Serrano" userId="133ef9410a9dca91" providerId="LiveId" clId="{B57547E4-0781-4BA2-802C-7AB1804154BC}" dt="2025-02-16T03:42:48.412" v="2557" actId="478"/>
          <ac:spMkLst>
            <pc:docMk/>
            <pc:sldMk cId="2918839264" sldId="276"/>
            <ac:spMk id="6" creationId="{2865B2DD-7D18-44C4-8A7A-CC17F0CE576C}"/>
          </ac:spMkLst>
        </pc:spChg>
        <pc:spChg chg="add mod">
          <ac:chgData name="Daniel Serrano" userId="133ef9410a9dca91" providerId="LiveId" clId="{B57547E4-0781-4BA2-802C-7AB1804154BC}" dt="2025-02-16T04:03:38.941" v="2694" actId="13822"/>
          <ac:spMkLst>
            <pc:docMk/>
            <pc:sldMk cId="2918839264" sldId="276"/>
            <ac:spMk id="7" creationId="{976F75B6-BA71-447B-A25C-417FC7FA4B7E}"/>
          </ac:spMkLst>
        </pc:spChg>
        <pc:picChg chg="add mod">
          <ac:chgData name="Daniel Serrano" userId="133ef9410a9dca91" providerId="LiveId" clId="{B57547E4-0781-4BA2-802C-7AB1804154BC}" dt="2025-02-16T04:02:53.206" v="2688" actId="14100"/>
          <ac:picMkLst>
            <pc:docMk/>
            <pc:sldMk cId="2918839264" sldId="276"/>
            <ac:picMk id="5" creationId="{4733286A-66F4-4566-B868-C96FAD68BE27}"/>
          </ac:picMkLst>
        </pc:picChg>
        <pc:picChg chg="add mod">
          <ac:chgData name="Daniel Serrano" userId="133ef9410a9dca91" providerId="LiveId" clId="{B57547E4-0781-4BA2-802C-7AB1804154BC}" dt="2025-02-16T04:03:03.728" v="2691" actId="14100"/>
          <ac:picMkLst>
            <pc:docMk/>
            <pc:sldMk cId="2918839264" sldId="276"/>
            <ac:picMk id="10242" creationId="{0F42D7C3-A240-4191-8359-7190EF0B1187}"/>
          </ac:picMkLst>
        </pc:picChg>
        <pc:picChg chg="add mod">
          <ac:chgData name="Daniel Serrano" userId="133ef9410a9dca91" providerId="LiveId" clId="{B57547E4-0781-4BA2-802C-7AB1804154BC}" dt="2025-02-16T04:02:55.510" v="2689" actId="14100"/>
          <ac:picMkLst>
            <pc:docMk/>
            <pc:sldMk cId="2918839264" sldId="276"/>
            <ac:picMk id="10244" creationId="{76216A6B-2D95-4211-94CB-4152535C2E5C}"/>
          </ac:picMkLst>
        </pc:picChg>
        <pc:picChg chg="add mod">
          <ac:chgData name="Daniel Serrano" userId="133ef9410a9dca91" providerId="LiveId" clId="{B57547E4-0781-4BA2-802C-7AB1804154BC}" dt="2025-02-16T04:02:59.238" v="2690" actId="14100"/>
          <ac:picMkLst>
            <pc:docMk/>
            <pc:sldMk cId="2918839264" sldId="276"/>
            <ac:picMk id="10248" creationId="{0F7E693D-5381-47EE-B5FA-F4B91E173C6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349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430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0485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9697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7173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672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2844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3727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129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125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740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860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7714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85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286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0929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116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2B6A-ECD4-4844-82F3-EBB22B9278AA}" type="datetimeFigureOut">
              <a:rPr lang="es-CO" smtClean="0"/>
              <a:t>15/02/2025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E34FF-9BBE-47CF-8382-371805E84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0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78BD626-A7E2-4D53-94C2-7ECC47791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17" b="83056" l="20417" r="86250">
                        <a14:foregroundMark x1="39028" y1="42500" x2="39028" y2="42500"/>
                        <a14:foregroundMark x1="41667" y1="65139" x2="41667" y2="65139"/>
                        <a14:foregroundMark x1="60278" y1="63194" x2="60278" y2="63194"/>
                        <a14:foregroundMark x1="85556" y1="77083" x2="85556" y2="77083"/>
                        <a14:foregroundMark x1="86250" y1="79167" x2="86250" y2="83056"/>
                        <a14:foregroundMark x1="62917" y1="41250" x2="62917" y2="41250"/>
                        <a14:foregroundMark x1="80278" y1="77778" x2="80278" y2="7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90" t="16454" r="12451" b="17563"/>
          <a:stretch/>
        </p:blipFill>
        <p:spPr>
          <a:xfrm>
            <a:off x="765728" y="2606772"/>
            <a:ext cx="2437596" cy="221340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FCF90A5-B1EC-4F79-9121-338A1215A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3462" y="3889772"/>
            <a:ext cx="5313258" cy="1655762"/>
          </a:xfrm>
        </p:spPr>
        <p:txBody>
          <a:bodyPr>
            <a:noAutofit/>
          </a:bodyPr>
          <a:lstStyle/>
          <a:p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Integrantes de grupo:</a:t>
            </a:r>
          </a:p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Daniel Serrano</a:t>
            </a:r>
          </a:p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Carlos Zambrano</a:t>
            </a:r>
          </a:p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Adrián Rojas </a:t>
            </a:r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A8B797-255D-47DC-9218-595B97EA4B2A}"/>
              </a:ext>
            </a:extLst>
          </p:cNvPr>
          <p:cNvSpPr txBox="1"/>
          <p:nvPr/>
        </p:nvSpPr>
        <p:spPr>
          <a:xfrm>
            <a:off x="3384635" y="419029"/>
            <a:ext cx="486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es-CO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42E90D-29B4-44CE-9D36-8AAB2E715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36" b="89943" l="7759" r="939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858" y="2606772"/>
            <a:ext cx="2709414" cy="270941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3E182A6-CA0C-4EA0-8684-40D0970F0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77" y="1639771"/>
            <a:ext cx="3251427" cy="19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8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4B48D-277C-4FE9-98D2-B185DD0F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255111"/>
            <a:ext cx="10353761" cy="1326321"/>
          </a:xfrm>
        </p:spPr>
        <p:txBody>
          <a:bodyPr/>
          <a:lstStyle/>
          <a:p>
            <a:r>
              <a:rPr lang="es-MX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de Windows 7</a:t>
            </a:r>
            <a:endParaRPr lang="es-CO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0DE557-D46D-476B-804C-1DD62719C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22" y="2082812"/>
            <a:ext cx="7838091" cy="3695136"/>
          </a:xfrm>
        </p:spPr>
        <p:txBody>
          <a:bodyPr>
            <a:normAutofit fontScale="92500" lnSpcReduction="10000"/>
          </a:bodyPr>
          <a:lstStyle/>
          <a:p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Mejor rendimiento de arranque.</a:t>
            </a:r>
          </a:p>
          <a:p>
            <a:r>
              <a:rPr lang="es-MX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DirectAccess</a:t>
            </a:r>
            <a:r>
              <a:rPr lang="es-MX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mejoras en el núcleo.</a:t>
            </a:r>
          </a:p>
          <a:p>
            <a:r>
              <a:rPr lang="es-MX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Mayor intuitividad para ofrecer más facilidades al usuario.</a:t>
            </a:r>
          </a:p>
          <a:p>
            <a:r>
              <a:rPr lang="es-MX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Vistas previas más rápidas y rápidas de la barra de tareas.</a:t>
            </a:r>
          </a:p>
          <a:p>
            <a:r>
              <a:rPr lang="es-MX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Mejor rendimiento con procesadores multinúcleo.</a:t>
            </a:r>
            <a:endParaRPr lang="es-MX" sz="2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CO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Windows 7 Logo Wallpapers - Top Free Windows 7 Logo Backgrounds ...">
            <a:extLst>
              <a:ext uri="{FF2B5EF4-FFF2-40B4-BE49-F238E27FC236}">
                <a16:creationId xmlns:a16="http://schemas.microsoft.com/office/drawing/2014/main" id="{2DFD3B4C-CF13-43FB-A65F-0F43133C0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77" b="93137" l="3836" r="899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82" y="1398104"/>
            <a:ext cx="3440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59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47069-CAB8-4D3C-A426-2595BC7C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Ventajas de Windows 7</a:t>
            </a:r>
            <a:endParaRPr lang="es-CO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31F378-2CF6-4B64-B007-383666000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78" y="2241838"/>
            <a:ext cx="5288222" cy="3695136"/>
          </a:xfrm>
        </p:spPr>
        <p:txBody>
          <a:bodyPr>
            <a:normAutofit/>
          </a:bodyPr>
          <a:lstStyle/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ligero y fácil de usar</a:t>
            </a:r>
          </a:p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simple y cómodo</a:t>
            </a:r>
          </a:p>
          <a:p>
            <a:r>
              <a:rPr lang="es-MX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Capacidad para ejecutar múltiples aplicaciones sin problemas.</a:t>
            </a:r>
          </a:p>
          <a:p>
            <a:r>
              <a:rPr lang="es-MX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Compatible con hardware antiguos</a:t>
            </a:r>
            <a:endParaRPr lang="es-MX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4EA3E9-16FC-408F-9732-D8A533A19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22" y="2096064"/>
            <a:ext cx="5288222" cy="3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8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A92232-5C4B-4909-BFEF-78989EEE0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8783"/>
            <a:ext cx="10353761" cy="1326321"/>
          </a:xfrm>
        </p:spPr>
        <p:txBody>
          <a:bodyPr/>
          <a:lstStyle/>
          <a:p>
            <a:r>
              <a:rPr lang="es-MX" u="sng" dirty="0"/>
              <a:t>Desventajas DE WINDOWS 7</a:t>
            </a:r>
            <a:endParaRPr lang="es-CO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54AED9-9609-4FCB-A387-C62DDAC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61" y="1525104"/>
            <a:ext cx="4917161" cy="4544392"/>
          </a:xfrm>
        </p:spPr>
        <p:txBody>
          <a:bodyPr>
            <a:normAutofit fontScale="92500" lnSpcReduction="10000"/>
          </a:bodyPr>
          <a:lstStyle/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 no se actualiza mas por que esta descontinuado.</a:t>
            </a:r>
          </a:p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 soporte técnico actualmente.</a:t>
            </a:r>
          </a:p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Problemas al abrir paginas web con retrasos.</a:t>
            </a:r>
          </a:p>
          <a:p>
            <a:r>
              <a:rPr lang="es-MX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Limitaciones en la interfaz de usuario.</a:t>
            </a:r>
          </a:p>
          <a:p>
            <a:r>
              <a:rPr lang="es-CO" sz="28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Incompatibilidad con software moderno</a:t>
            </a:r>
          </a:p>
          <a:p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Fin de Soporte de Windows 7!! – CCOAPOYO Soluciones Tecnológicas Integrales">
            <a:extLst>
              <a:ext uri="{FF2B5EF4-FFF2-40B4-BE49-F238E27FC236}">
                <a16:creationId xmlns:a16="http://schemas.microsoft.com/office/drawing/2014/main" id="{CABD0908-B2C3-4E93-9F45-458E03AC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84" y="1267238"/>
            <a:ext cx="6208644" cy="465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85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CC2F-6522-4EE9-8FDE-2503FF21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/>
              <a:t>Windows 10</a:t>
            </a:r>
            <a:endParaRPr lang="es-CO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8A350-5B8B-4F0B-9BF8-887B760C6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4996675" cy="3695136"/>
          </a:xfrm>
        </p:spPr>
        <p:txBody>
          <a:bodyPr>
            <a:normAutofit/>
          </a:bodyPr>
          <a:lstStyle/>
          <a:p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un sistema operativo desarrollado por Microsoft lanzado en julio del 2015 es la decima versión del sistema y diseñado para funcionar en muchos equipos de pc, tabletas, teléfonos inteligentes, </a:t>
            </a:r>
            <a:r>
              <a:rPr lang="es-MX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¿Cómo Poner en Pantalla Completa el menú de Inicio de Windows 10 muy ...">
            <a:extLst>
              <a:ext uri="{FF2B5EF4-FFF2-40B4-BE49-F238E27FC236}">
                <a16:creationId xmlns:a16="http://schemas.microsoft.com/office/drawing/2014/main" id="{757DEBA3-5957-4BDE-A759-B27FED1E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32" y="1935921"/>
            <a:ext cx="5306171" cy="331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31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264BE-3B2C-4C26-B914-69CFFD9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7353"/>
            <a:ext cx="10353761" cy="1326321"/>
          </a:xfrm>
        </p:spPr>
        <p:txBody>
          <a:bodyPr/>
          <a:lstStyle/>
          <a:p>
            <a:r>
              <a:rPr lang="es-MX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de Windows 10</a:t>
            </a:r>
            <a:endParaRPr lang="es-CO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865CA-6432-4671-B244-777688FE9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Interfaz de usuario renovada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ño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Asistencia virtual Cortana.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defender Mejorado.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actualiza automáticamente.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Compatibilidad con todo actualmente.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Windows 10: &quot;Hey Cortana&quot; aktivieren – so geht's">
            <a:extLst>
              <a:ext uri="{FF2B5EF4-FFF2-40B4-BE49-F238E27FC236}">
                <a16:creationId xmlns:a16="http://schemas.microsoft.com/office/drawing/2014/main" id="{645B3170-6F77-4E93-8ACA-8F1FD4E65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93"/>
          <a:stretch/>
        </p:blipFill>
        <p:spPr bwMode="auto">
          <a:xfrm>
            <a:off x="7474226" y="1643674"/>
            <a:ext cx="4161182" cy="45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wnload Windows Defender Logo in SVG Vector or PNG File Format - Logo.wine">
            <a:extLst>
              <a:ext uri="{FF2B5EF4-FFF2-40B4-BE49-F238E27FC236}">
                <a16:creationId xmlns:a16="http://schemas.microsoft.com/office/drawing/2014/main" id="{D59A3D99-FC2B-496A-B60C-DB893E9D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0" y="4638959"/>
            <a:ext cx="320040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B5005033 [Manueller Download] Actualización de seguridad de agosto ...">
            <a:extLst>
              <a:ext uri="{FF2B5EF4-FFF2-40B4-BE49-F238E27FC236}">
                <a16:creationId xmlns:a16="http://schemas.microsoft.com/office/drawing/2014/main" id="{837F01ED-7CC4-47AC-9C7A-7FB22DC54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1" b="98459" l="20041" r="79959">
                        <a14:foregroundMark x1="64008" y1="36644" x2="64008" y2="36644"/>
                        <a14:foregroundMark x1="59611" y1="28767" x2="35685" y2="38527"/>
                        <a14:foregroundMark x1="39468" y1="28767" x2="52454" y2="22945"/>
                        <a14:foregroundMark x1="58589" y1="25856" x2="64724" y2="37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98" r="19556"/>
          <a:stretch/>
        </p:blipFill>
        <p:spPr bwMode="auto">
          <a:xfrm>
            <a:off x="3149626" y="4934997"/>
            <a:ext cx="1568149" cy="15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45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ED58A-6E07-4EF5-AE7A-B3B06772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5111"/>
            <a:ext cx="10353761" cy="1326321"/>
          </a:xfrm>
        </p:spPr>
        <p:txBody>
          <a:bodyPr/>
          <a:lstStyle/>
          <a:p>
            <a:r>
              <a:rPr lang="es-MX" u="sng" dirty="0"/>
              <a:t>Ventajas de Windows 10</a:t>
            </a:r>
            <a:endParaRPr lang="es-CO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8A7408-7D4B-49D0-A4C5-5BDA63E3C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21" y="1581432"/>
            <a:ext cx="5566518" cy="3695136"/>
          </a:xfrm>
        </p:spPr>
        <p:txBody>
          <a:bodyPr/>
          <a:lstStyle/>
          <a:p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Funciones de seguridad avanzadas.</a:t>
            </a:r>
          </a:p>
          <a:p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Experiencia moderna y fluida.</a:t>
            </a:r>
          </a:p>
          <a:p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 Personalización para el usuario</a:t>
            </a:r>
          </a:p>
          <a:p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Store actualizada a su versión reciente</a:t>
            </a:r>
          </a:p>
          <a:p>
            <a:endParaRPr lang="es-CO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pic>
        <p:nvPicPr>
          <p:cNvPr id="3078" name="Picture 6" descr="Github：第三方词库转换，打造自用输入法的 800万+ 联想词库 – 宾否">
            <a:extLst>
              <a:ext uri="{FF2B5EF4-FFF2-40B4-BE49-F238E27FC236}">
                <a16:creationId xmlns:a16="http://schemas.microsoft.com/office/drawing/2014/main" id="{5CBDEFD8-5BA8-4697-A38F-B12CA0CF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67" b="93633" l="23629" r="751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843" y="4324801"/>
            <a:ext cx="3859696" cy="21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a estética de Windows 10 es similar a macOS Big Sur aunque sean ...">
            <a:extLst>
              <a:ext uri="{FF2B5EF4-FFF2-40B4-BE49-F238E27FC236}">
                <a16:creationId xmlns:a16="http://schemas.microsoft.com/office/drawing/2014/main" id="{8BD383E7-B25A-47BD-A382-5DD4830F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86" y="1972400"/>
            <a:ext cx="5179022" cy="369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9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069A7-632A-4F8A-8875-10836592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1116"/>
            <a:ext cx="10353761" cy="1326321"/>
          </a:xfrm>
        </p:spPr>
        <p:txBody>
          <a:bodyPr/>
          <a:lstStyle/>
          <a:p>
            <a:r>
              <a:rPr lang="es-MX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Desventajas de Windows 10</a:t>
            </a:r>
            <a:endParaRPr lang="es-CO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CA3DD9-9B6B-48E4-9B34-CC2837333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95" y="2079439"/>
            <a:ext cx="6427909" cy="3695136"/>
          </a:xfrm>
        </p:spPr>
        <p:txBody>
          <a:bodyPr>
            <a:normAutofit/>
          </a:bodyPr>
          <a:lstStyle/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Requisitos de hardware mas altos</a:t>
            </a:r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sus versiones anteriores.</a:t>
            </a:r>
          </a:p>
          <a:p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Problemas de privacidad relacionados con la recopilación de datos.</a:t>
            </a:r>
          </a:p>
          <a:p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Algunos usuarios pueden encontrar la nueva interfaz de usuario confusa.</a:t>
            </a:r>
            <a:endParaRPr lang="es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ABCF3C-69B0-4E68-A902-37A193119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69" y="4422859"/>
            <a:ext cx="4360571" cy="211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25 Ghetto Do It Yourself Computer Rigs - Funny Gallery | eBaum's World">
            <a:extLst>
              <a:ext uri="{FF2B5EF4-FFF2-40B4-BE49-F238E27FC236}">
                <a16:creationId xmlns:a16="http://schemas.microsoft.com/office/drawing/2014/main" id="{5678D7DE-E04B-4194-8993-B149E89D3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68" y="1407437"/>
            <a:ext cx="4360571" cy="251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5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24829-A14B-455B-89E9-D983C8EA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2035"/>
            <a:ext cx="10353761" cy="1326321"/>
          </a:xfrm>
        </p:spPr>
        <p:txBody>
          <a:bodyPr/>
          <a:lstStyle/>
          <a:p>
            <a:r>
              <a:rPr lang="es-MX" u="sng" dirty="0"/>
              <a:t>Windows 11</a:t>
            </a:r>
            <a:endParaRPr lang="es-CO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E7CC26-AB1B-432B-9D36-85F5D2CE2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82" y="1815548"/>
            <a:ext cx="5791805" cy="3695136"/>
          </a:xfrm>
        </p:spPr>
        <p:txBody>
          <a:bodyPr>
            <a:normAutofit fontScale="92500" lnSpcReduction="10000"/>
          </a:bodyPr>
          <a:lstStyle/>
          <a:p>
            <a:r>
              <a:rPr lang="es-MX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Windows 11 es la versión más reciente actualmente del sistema operativo Windows creado y desarrollado por Microsoft, lanzado el 5 de octubre del 2021 ofreciendo mejoras en la experiencia de usuario con su nuevo diseño y compatibilidad con programas actuales.</a:t>
            </a:r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Windows 11 es oficial: nuevo diseño minimalista, más rápido y más seguro">
            <a:extLst>
              <a:ext uri="{FF2B5EF4-FFF2-40B4-BE49-F238E27FC236}">
                <a16:creationId xmlns:a16="http://schemas.microsoft.com/office/drawing/2014/main" id="{7CE77A5C-9FC7-4264-ACAE-578855A3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287" y="1924878"/>
            <a:ext cx="5511088" cy="358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7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9BCAD-95C4-4FF2-9249-62D0144D4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-109025"/>
            <a:ext cx="10353761" cy="1326321"/>
          </a:xfrm>
        </p:spPr>
        <p:txBody>
          <a:bodyPr/>
          <a:lstStyle/>
          <a:p>
            <a:r>
              <a:rPr lang="es-MX" u="sng" dirty="0"/>
              <a:t>Características de Windows 11</a:t>
            </a:r>
            <a:endParaRPr lang="es-CO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ABFDB-D593-4C1A-B2E0-FAEEEC3F9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32" y="1854016"/>
            <a:ext cx="5378637" cy="3695136"/>
          </a:xfrm>
        </p:spPr>
        <p:txBody>
          <a:bodyPr>
            <a:normAutofit fontScale="92500" lnSpcReduction="10000"/>
          </a:bodyPr>
          <a:lstStyle/>
          <a:p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Diseño moderno y mas personalizable.</a:t>
            </a:r>
          </a:p>
          <a:p>
            <a:r>
              <a:rPr lang="es-CO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Interfaz de usuario actualizada.</a:t>
            </a:r>
          </a:p>
          <a:p>
            <a:r>
              <a:rPr lang="es-MX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Mejoras en la experiencia de juego.</a:t>
            </a:r>
          </a:p>
          <a:p>
            <a:r>
              <a:rPr lang="es-MX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Compatibilidad con aplicaciones de Android.</a:t>
            </a:r>
          </a:p>
          <a:p>
            <a:r>
              <a:rPr lang="es-CO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Mejora en la seguridad.</a:t>
            </a:r>
          </a:p>
          <a:p>
            <a:endParaRPr lang="es-MX" sz="2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2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pic>
        <p:nvPicPr>
          <p:cNvPr id="9218" name="Picture 2" descr="How to use the Xbox Game Bar in Windows 11">
            <a:extLst>
              <a:ext uri="{FF2B5EF4-FFF2-40B4-BE49-F238E27FC236}">
                <a16:creationId xmlns:a16="http://schemas.microsoft.com/office/drawing/2014/main" id="{62343C4B-9F22-4901-8B9C-000DAF57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1003542"/>
            <a:ext cx="5017412" cy="30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icrosoft Defender for Business (NCE) | CANCOM Cloud Marketplace">
            <a:extLst>
              <a:ext uri="{FF2B5EF4-FFF2-40B4-BE49-F238E27FC236}">
                <a16:creationId xmlns:a16="http://schemas.microsoft.com/office/drawing/2014/main" id="{C82C5B65-4253-4333-8A81-7B72166F5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49" y="4453777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icrosoft lanza &quot;Subsistema de Windows para Android&quot; en la Tienda: una ...">
            <a:extLst>
              <a:ext uri="{FF2B5EF4-FFF2-40B4-BE49-F238E27FC236}">
                <a16:creationId xmlns:a16="http://schemas.microsoft.com/office/drawing/2014/main" id="{5662804F-C97C-4308-A48B-F7C8C788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36" y="4341985"/>
            <a:ext cx="4304146" cy="230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27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B8FC2-D67B-4742-849B-C5186DF0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Ventajas de Windows 11</a:t>
            </a:r>
            <a:endParaRPr lang="es-CO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DBFEF-39BF-47D8-AD3D-516607FC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47" y="2230597"/>
            <a:ext cx="6494170" cy="2826016"/>
          </a:xfrm>
        </p:spPr>
        <p:txBody>
          <a:bodyPr/>
          <a:lstStyle/>
          <a:p>
            <a:r>
              <a:rPr lang="es-MX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Mejora en el rendimiento en juegos.</a:t>
            </a:r>
          </a:p>
          <a:p>
            <a:r>
              <a:rPr lang="es-MX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Menú de inicio mas sencillo y directo.</a:t>
            </a:r>
          </a:p>
          <a:p>
            <a:r>
              <a:rPr lang="es-CO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CO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uevo explorador de archivos y admin de tareas.</a:t>
            </a:r>
          </a:p>
          <a:p>
            <a:r>
              <a:rPr lang="es-MX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Mayor estabilidad en el sistema.</a:t>
            </a:r>
          </a:p>
          <a:p>
            <a:endParaRPr lang="es-MX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pic>
        <p:nvPicPr>
          <p:cNvPr id="11266" name="Picture 2" descr="Beneficios y ventajas de utilizar Microsoft Windows en tu ordenador ...">
            <a:extLst>
              <a:ext uri="{FF2B5EF4-FFF2-40B4-BE49-F238E27FC236}">
                <a16:creationId xmlns:a16="http://schemas.microsoft.com/office/drawing/2014/main" id="{F676A74A-8331-4CF8-BAB8-CE2084077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426" y1="43253" x2="27426" y2="43253"/>
                        <a14:foregroundMark x1="28481" y1="70242" x2="28481" y2="70242"/>
                        <a14:foregroundMark x1="54430" y1="74740" x2="54430" y2="74740"/>
                        <a14:foregroundMark x1="75738" y1="70934" x2="75738" y2="70934"/>
                        <a14:foregroundMark x1="31435" y1="39100" x2="31435" y2="39100"/>
                        <a14:foregroundMark x1="32489" y1="34602" x2="32489" y2="34602"/>
                        <a14:foregroundMark x1="27004" y1="68858" x2="27004" y2="68858"/>
                        <a14:foregroundMark x1="28481" y1="60554" x2="28481" y2="60554"/>
                        <a14:foregroundMark x1="28481" y1="60554" x2="28481" y2="60554"/>
                        <a14:foregroundMark x1="28481" y1="60554" x2="28481" y2="60554"/>
                        <a14:foregroundMark x1="29958" y1="67820" x2="33333" y2="73356"/>
                        <a14:foregroundMark x1="59072" y1="82007" x2="39662" y2="58131"/>
                        <a14:foregroundMark x1="32911" y1="45329" x2="23629" y2="31488"/>
                        <a14:foregroundMark x1="31435" y1="73356" x2="22363" y2="58131"/>
                        <a14:foregroundMark x1="77637" y1="78547" x2="75316" y2="60208"/>
                        <a14:foregroundMark x1="68987" y1="78547" x2="66667" y2="67474"/>
                        <a14:backgroundMark x1="71519" y1="26990" x2="71519" y2="26990"/>
                        <a14:backgroundMark x1="67932" y1="22145" x2="74684" y2="29412"/>
                        <a14:backgroundMark x1="14557" y1="35640" x2="13291" y2="26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03" y="1506711"/>
            <a:ext cx="6305640" cy="3844578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36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CB5E3-6F05-443D-B0B4-64296AC55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9" y="535022"/>
            <a:ext cx="10353761" cy="1326321"/>
          </a:xfrm>
        </p:spPr>
        <p:txBody>
          <a:bodyPr>
            <a:normAutofit/>
          </a:bodyPr>
          <a:lstStyle/>
          <a:p>
            <a:r>
              <a:rPr lang="es-MX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¿Que es?</a:t>
            </a:r>
            <a:endParaRPr lang="es-CO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546D28-553E-44CE-B11D-518BBBBF3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12" y="2097087"/>
            <a:ext cx="5648325" cy="145732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77FCAA-C453-47A4-98D7-E0AAA2AE4BC9}"/>
              </a:ext>
            </a:extLst>
          </p:cNvPr>
          <p:cNvSpPr txBox="1"/>
          <p:nvPr/>
        </p:nvSpPr>
        <p:spPr>
          <a:xfrm>
            <a:off x="1803400" y="4025900"/>
            <a:ext cx="8407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Windows es un sistema operativo creado y desarrollado por Microsoft, es uno de los sistemas operativos más utilizados en computadoras personales, tanto de escritorios como portátiles.</a:t>
            </a:r>
            <a:endParaRPr lang="es-CO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8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FABE6-9D27-484F-878C-7A565C59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36192"/>
            <a:ext cx="10353761" cy="1326321"/>
          </a:xfrm>
        </p:spPr>
        <p:txBody>
          <a:bodyPr/>
          <a:lstStyle/>
          <a:p>
            <a:r>
              <a:rPr lang="es-MX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Desventajas de Windows 11</a:t>
            </a:r>
            <a:endParaRPr lang="es-CO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6BF0C1-4753-4141-B4B9-74C633950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37" y="832877"/>
            <a:ext cx="6401405" cy="3482456"/>
          </a:xfrm>
        </p:spPr>
        <p:txBody>
          <a:bodyPr>
            <a:noAutofit/>
          </a:bodyPr>
          <a:lstStyle/>
          <a:p>
            <a:r>
              <a:rPr lang="es-CO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 Cortana.</a:t>
            </a:r>
          </a:p>
          <a:p>
            <a:r>
              <a:rPr lang="es-CO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Registro en Microsoft obligatorio.</a:t>
            </a:r>
          </a:p>
          <a:p>
            <a:r>
              <a:rPr lang="es-MX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Poca configuración de la barra de tareas.</a:t>
            </a:r>
          </a:p>
          <a:p>
            <a:r>
              <a:rPr lang="es-MX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Requisitos de hardware más estrictos para su instalación.</a:t>
            </a:r>
          </a:p>
          <a:p>
            <a:r>
              <a:rPr lang="es-MX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Consume muchos recursos en el uso cotidiano.</a:t>
            </a:r>
            <a:endParaRPr lang="es-MX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MX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Muchas gracias :D</a:t>
            </a:r>
          </a:p>
        </p:txBody>
      </p:sp>
      <p:pic>
        <p:nvPicPr>
          <p:cNvPr id="10242" name="Picture 2" descr="Microsoft debuts brilliant Cortana SDK strategy">
            <a:extLst>
              <a:ext uri="{FF2B5EF4-FFF2-40B4-BE49-F238E27FC236}">
                <a16:creationId xmlns:a16="http://schemas.microsoft.com/office/drawing/2014/main" id="{0F42D7C3-A240-4191-8359-7190EF0B1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4" t="18317" r="23699" b="16244"/>
          <a:stretch/>
        </p:blipFill>
        <p:spPr bwMode="auto">
          <a:xfrm>
            <a:off x="499216" y="3553789"/>
            <a:ext cx="2668054" cy="13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33286A-66F4-4566-B868-C96FAD68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470" y="4289880"/>
            <a:ext cx="4258314" cy="1708427"/>
          </a:xfrm>
          <a:prstGeom prst="rect">
            <a:avLst/>
          </a:prstGeom>
        </p:spPr>
      </p:pic>
      <p:pic>
        <p:nvPicPr>
          <p:cNvPr id="10244" name="Picture 4" descr="Windows 11: Mira si tu PC cumple con los requisitos eg | RPP Noticias">
            <a:extLst>
              <a:ext uri="{FF2B5EF4-FFF2-40B4-BE49-F238E27FC236}">
                <a16:creationId xmlns:a16="http://schemas.microsoft.com/office/drawing/2014/main" id="{76216A6B-2D95-4211-94CB-4152535C2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8" t="32827" r="23031" b="29438"/>
          <a:stretch/>
        </p:blipFill>
        <p:spPr bwMode="auto">
          <a:xfrm>
            <a:off x="7310834" y="1243782"/>
            <a:ext cx="4258314" cy="281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e he comprado un ordenador con Windows 11, ¿qué hago ahora?">
            <a:extLst>
              <a:ext uri="{FF2B5EF4-FFF2-40B4-BE49-F238E27FC236}">
                <a16:creationId xmlns:a16="http://schemas.microsoft.com/office/drawing/2014/main" id="{0F7E693D-5381-47EE-B5FA-F4B91E173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9" t="16062" r="5508" b="14589"/>
          <a:stretch/>
        </p:blipFill>
        <p:spPr bwMode="auto">
          <a:xfrm>
            <a:off x="3472070" y="3219805"/>
            <a:ext cx="3657600" cy="320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976F75B6-BA71-447B-A25C-417FC7FA4B7E}"/>
              </a:ext>
            </a:extLst>
          </p:cNvPr>
          <p:cNvSpPr/>
          <p:nvPr/>
        </p:nvSpPr>
        <p:spPr>
          <a:xfrm>
            <a:off x="2345635" y="3509238"/>
            <a:ext cx="821635" cy="894672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883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CB699-BF6C-48C7-A468-23F20DE1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03639"/>
            <a:ext cx="10353761" cy="1326321"/>
          </a:xfrm>
        </p:spPr>
        <p:txBody>
          <a:bodyPr/>
          <a:lstStyle/>
          <a:p>
            <a:r>
              <a:rPr lang="es-MX" u="sng" dirty="0"/>
              <a:t>Características de Windows</a:t>
            </a:r>
            <a:endParaRPr lang="es-CO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9BE827-6EF8-4620-A9B1-CF7D76FC6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50" y="1729960"/>
            <a:ext cx="10353762" cy="3695136"/>
          </a:xfrm>
        </p:spPr>
        <p:txBody>
          <a:bodyPr>
            <a:normAutofit/>
          </a:bodyPr>
          <a:lstStyle/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Fácil de instalar en cualquier hardware</a:t>
            </a:r>
          </a:p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Tiene multitarea de fácil acceso</a:t>
            </a:r>
          </a:p>
          <a:p>
            <a:endParaRPr lang="es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059DC0-BA29-4050-AD3D-4DF351B15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35" y="2352260"/>
            <a:ext cx="5034525" cy="31820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16712F-F8CC-4071-A07D-227E30BF0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0" y="3056281"/>
            <a:ext cx="5278292" cy="296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8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E13241-CDFA-4EF9-A218-EECCC9EB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Ventajas de Windows</a:t>
            </a:r>
            <a:endParaRPr lang="es-CO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678466-B5FC-4561-A503-4A5228647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Compatibilidad de software</a:t>
            </a:r>
          </a:p>
          <a:p>
            <a:pPr algn="just"/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 de uso</a:t>
            </a:r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Soporte de hardware</a:t>
            </a:r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se Actualiza</a:t>
            </a:r>
          </a:p>
          <a:p>
            <a:pPr algn="just"/>
            <a:r>
              <a:rPr lang="es-CO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Juegos</a:t>
            </a:r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FFC24C-44F6-41ED-BFC8-8C9CCF2D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510" y="1729598"/>
            <a:ext cx="4076126" cy="22140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FCB907-C934-4354-8CD8-0557F4D3A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58" y="1729598"/>
            <a:ext cx="2214034" cy="2214034"/>
          </a:xfrm>
          <a:prstGeom prst="rect">
            <a:avLst/>
          </a:prstGeom>
        </p:spPr>
      </p:pic>
      <p:pic>
        <p:nvPicPr>
          <p:cNvPr id="1026" name="Picture 2" descr="Recuperación de Información y Datos Digitales North Miami Beach: Estás ...">
            <a:extLst>
              <a:ext uri="{FF2B5EF4-FFF2-40B4-BE49-F238E27FC236}">
                <a16:creationId xmlns:a16="http://schemas.microsoft.com/office/drawing/2014/main" id="{58E714B5-C73B-4216-825E-D035A27F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12" y="3703832"/>
            <a:ext cx="3626126" cy="271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4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C7DCD-2D1C-49FD-8FEE-78825D28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169668"/>
            <a:ext cx="10353761" cy="1326321"/>
          </a:xfrm>
        </p:spPr>
        <p:txBody>
          <a:bodyPr/>
          <a:lstStyle/>
          <a:p>
            <a:r>
              <a:rPr lang="es-MX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Desventajas de Windows</a:t>
            </a:r>
            <a:endParaRPr lang="es-CO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2EEB85-0E35-40B0-8C8C-293A4185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995" y="1690035"/>
            <a:ext cx="10353762" cy="3695136"/>
          </a:xfrm>
        </p:spPr>
        <p:txBody>
          <a:bodyPr>
            <a:normAutofit/>
          </a:bodyPr>
          <a:lstStyle/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costo de su licencia</a:t>
            </a:r>
          </a:p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 muchos recursos</a:t>
            </a:r>
          </a:p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Bugs y fallos</a:t>
            </a:r>
          </a:p>
          <a:p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dios A La Historica Pantalla Azul De La Muerte Cambiara De Color En ...">
            <a:extLst>
              <a:ext uri="{FF2B5EF4-FFF2-40B4-BE49-F238E27FC236}">
                <a16:creationId xmlns:a16="http://schemas.microsoft.com/office/drawing/2014/main" id="{CE4CF044-56C9-4ABE-9B72-59A65EA9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036" y="3981756"/>
            <a:ext cx="4151780" cy="255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co duro al 100% 【 GUIA 3 SOLUCIONES 】- TUTORIAL">
            <a:extLst>
              <a:ext uri="{FF2B5EF4-FFF2-40B4-BE49-F238E27FC236}">
                <a16:creationId xmlns:a16="http://schemas.microsoft.com/office/drawing/2014/main" id="{B8F9BF85-0B38-45D2-8BAF-59E115C6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973352"/>
            <a:ext cx="45148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indows sin activar y sin clave: cuáles son las limitaciones">
            <a:extLst>
              <a:ext uri="{FF2B5EF4-FFF2-40B4-BE49-F238E27FC236}">
                <a16:creationId xmlns:a16="http://schemas.microsoft.com/office/drawing/2014/main" id="{0679C5CE-E569-42E2-A2DD-4921C3DE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5" y="1690035"/>
            <a:ext cx="3950165" cy="206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342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CC9C5C-9151-41C0-8470-E8C0E3CEF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5" y="1625882"/>
            <a:ext cx="5372705" cy="4825436"/>
          </a:xfrm>
        </p:spPr>
        <p:txBody>
          <a:bodyPr>
            <a:normAutofit/>
          </a:bodyPr>
          <a:lstStyle/>
          <a:p>
            <a:r>
              <a:rPr lang="pt-BR" sz="3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RAM: </a:t>
            </a:r>
            <a:r>
              <a:rPr lang="es-CO" sz="3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1GB de memoria RAM.</a:t>
            </a:r>
          </a:p>
          <a:p>
            <a:r>
              <a:rPr lang="es-MX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Disco Duro:</a:t>
            </a:r>
            <a:r>
              <a:rPr lang="es-MX" sz="3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16GB de espacio en el disco duro.</a:t>
            </a:r>
          </a:p>
          <a:p>
            <a:r>
              <a:rPr lang="es-CO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Procesador: </a:t>
            </a:r>
            <a:r>
              <a:rPr lang="es-CO" sz="3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Procesador de 1GHz.</a:t>
            </a:r>
          </a:p>
          <a:p>
            <a:r>
              <a:rPr lang="es-MX" sz="3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Tarjeta gráfica: </a:t>
            </a:r>
            <a:r>
              <a:rPr lang="es-MX" sz="3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 soporte para DirectX 9 y 128MB de memoria vram.</a:t>
            </a:r>
            <a:endParaRPr lang="es-CO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4F94A71-8576-4F31-82A4-DDE0B3FE4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5623"/>
            <a:ext cx="5973009" cy="450595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82E556A-82EE-424A-97DC-BA22F0F40845}"/>
              </a:ext>
            </a:extLst>
          </p:cNvPr>
          <p:cNvSpPr txBox="1"/>
          <p:nvPr/>
        </p:nvSpPr>
        <p:spPr>
          <a:xfrm>
            <a:off x="2692400" y="3175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Requisitos Mínimos Windows 7</a:t>
            </a:r>
            <a:endParaRPr lang="es-CO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3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7F03B-B58D-408B-848E-92BA01CC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06400"/>
            <a:ext cx="10353761" cy="1326321"/>
          </a:xfrm>
        </p:spPr>
        <p:txBody>
          <a:bodyPr/>
          <a:lstStyle/>
          <a:p>
            <a:r>
              <a:rPr lang="es-MX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Requisitos mínimos Windows 10</a:t>
            </a:r>
            <a:endParaRPr lang="es-CO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06F504-E592-4C9F-92EE-BDACB207F72D}"/>
              </a:ext>
            </a:extLst>
          </p:cNvPr>
          <p:cNvSpPr txBox="1"/>
          <p:nvPr/>
        </p:nvSpPr>
        <p:spPr>
          <a:xfrm>
            <a:off x="711200" y="1732721"/>
            <a:ext cx="47879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Procesador:</a:t>
            </a:r>
            <a:r>
              <a:rPr lang="es-CO" sz="2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de 1 gigahercio (GHz), o procesador o </a:t>
            </a:r>
            <a:r>
              <a:rPr lang="es-CO" sz="28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es-CO" sz="2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más rápido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pt-BR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 gigabyte (GB) para 32 bits o 2 GB para 64 bits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Espacio en disco duro:</a:t>
            </a:r>
            <a:r>
              <a:rPr lang="es-MX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 GB para el sistema operativo de 32 bits o 20 GB para el sistema operativo de 64 bits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28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BAFCCF19-3CEA-47DC-A007-A52223EE8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81150"/>
            <a:ext cx="5661003" cy="3956050"/>
          </a:xfrm>
        </p:spPr>
      </p:pic>
    </p:spTree>
    <p:extLst>
      <p:ext uri="{BB962C8B-B14F-4D97-AF65-F5344CB8AC3E}">
        <p14:creationId xmlns:p14="http://schemas.microsoft.com/office/powerpoint/2010/main" val="242006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383DC-585F-4FF2-90E4-8CD24857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30517"/>
            <a:ext cx="10353761" cy="1326321"/>
          </a:xfrm>
        </p:spPr>
        <p:txBody>
          <a:bodyPr/>
          <a:lstStyle/>
          <a:p>
            <a:r>
              <a:rPr lang="es-MX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Requisitos mínimos Windows 11</a:t>
            </a:r>
            <a:endParaRPr lang="es-CO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E11B919-953E-44F3-9FA2-9628A4429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12" y="1935920"/>
            <a:ext cx="5785668" cy="402038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D76C897-3307-4EF0-B4DF-236C2B68D6EF}"/>
              </a:ext>
            </a:extLst>
          </p:cNvPr>
          <p:cNvSpPr txBox="1"/>
          <p:nvPr/>
        </p:nvSpPr>
        <p:spPr>
          <a:xfrm>
            <a:off x="787400" y="2095500"/>
            <a:ext cx="45085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Procesador: </a:t>
            </a:r>
            <a:r>
              <a:rPr lang="es-CO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1Ghz de 2 o 4 núcleos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</a:t>
            </a:r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4GB</a:t>
            </a:r>
            <a:endParaRPr lang="es-CO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Almacenamiento: </a:t>
            </a:r>
            <a:r>
              <a:rPr lang="es-CO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64 GB </a:t>
            </a:r>
            <a:endParaRPr lang="es-CO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Firmware del sistema:</a:t>
            </a:r>
            <a:r>
              <a:rPr lang="es-CO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UEFI</a:t>
            </a:r>
            <a:endParaRPr lang="es-MX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Tarjeta gráfica: </a:t>
            </a:r>
            <a:r>
              <a:rPr lang="es-MX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Compatible con DirectX 12 o posterior con controlador WDDM 2.0.</a:t>
            </a:r>
            <a:endParaRPr lang="es-MX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TPM: Versión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Arranque: </a:t>
            </a: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arranque seguro que sea compatible</a:t>
            </a:r>
          </a:p>
          <a:p>
            <a:endParaRPr lang="es-C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7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FB22B-8929-47AF-8B45-E3973723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24070"/>
            <a:ext cx="10353761" cy="1326321"/>
          </a:xfrm>
        </p:spPr>
        <p:txBody>
          <a:bodyPr/>
          <a:lstStyle/>
          <a:p>
            <a:r>
              <a:rPr lang="es-MX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7</a:t>
            </a:r>
            <a:endParaRPr lang="es-CO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69FDA-25FA-48F2-A043-880FCBDF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91" y="1906455"/>
            <a:ext cx="5182205" cy="3201155"/>
          </a:xfrm>
        </p:spPr>
        <p:txBody>
          <a:bodyPr>
            <a:noAutofit/>
          </a:bodyPr>
          <a:lstStyle/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7 es una versión que esta actualmente descontinuada, diseñada y creada por Microsoft en octubre del 2009 con el fin de mejorar su anterior versión Windows vista y con esta versión se mejoró la rapidez y la facilidad para el usuario su uso.</a:t>
            </a:r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[系統整合] Windows 7 整合 SP1 &amp; IE11 &amp; 2016 1月更新 - MkS">
            <a:extLst>
              <a:ext uri="{FF2B5EF4-FFF2-40B4-BE49-F238E27FC236}">
                <a16:creationId xmlns:a16="http://schemas.microsoft.com/office/drawing/2014/main" id="{BC5F992A-1C46-47AA-BEBE-2A746B4DC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5" y="1965386"/>
            <a:ext cx="5279690" cy="363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5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506</TotalTime>
  <Words>673</Words>
  <Application>Microsoft Office PowerPoint</Application>
  <PresentationFormat>Panorámica</PresentationFormat>
  <Paragraphs>102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Rockwell</vt:lpstr>
      <vt:lpstr>Times New Roman</vt:lpstr>
      <vt:lpstr>Damask</vt:lpstr>
      <vt:lpstr>Presentación de PowerPoint</vt:lpstr>
      <vt:lpstr>¿Que es?</vt:lpstr>
      <vt:lpstr>Características de Windows</vt:lpstr>
      <vt:lpstr>Ventajas de Windows</vt:lpstr>
      <vt:lpstr>Desventajas de Windows</vt:lpstr>
      <vt:lpstr>Presentación de PowerPoint</vt:lpstr>
      <vt:lpstr>Requisitos mínimos Windows 10</vt:lpstr>
      <vt:lpstr>Requisitos mínimos Windows 11</vt:lpstr>
      <vt:lpstr>Windows 7</vt:lpstr>
      <vt:lpstr>Características de Windows 7</vt:lpstr>
      <vt:lpstr>Ventajas de Windows 7</vt:lpstr>
      <vt:lpstr>Desventajas DE WINDOWS 7</vt:lpstr>
      <vt:lpstr>Windows 10</vt:lpstr>
      <vt:lpstr>Características de Windows 10</vt:lpstr>
      <vt:lpstr>Ventajas de Windows 10</vt:lpstr>
      <vt:lpstr>Desventajas de Windows 10</vt:lpstr>
      <vt:lpstr>Windows 11</vt:lpstr>
      <vt:lpstr>Características de Windows 11</vt:lpstr>
      <vt:lpstr>Ventajas de Windows 11</vt:lpstr>
      <vt:lpstr>Desventajas de Windows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Serrano</dc:creator>
  <cp:lastModifiedBy>Daniel Serrano</cp:lastModifiedBy>
  <cp:revision>21</cp:revision>
  <dcterms:created xsi:type="dcterms:W3CDTF">2025-02-15T17:15:53Z</dcterms:created>
  <dcterms:modified xsi:type="dcterms:W3CDTF">2025-02-16T04:06:35Z</dcterms:modified>
</cp:coreProperties>
</file>